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sldIdLst>
    <p:sldId id="274" r:id="rId2"/>
    <p:sldId id="287" r:id="rId3"/>
    <p:sldId id="288" r:id="rId4"/>
    <p:sldId id="328" r:id="rId5"/>
    <p:sldId id="322" r:id="rId6"/>
    <p:sldId id="325" r:id="rId7"/>
    <p:sldId id="326" r:id="rId8"/>
    <p:sldId id="327" r:id="rId9"/>
    <p:sldId id="289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3C8AB0"/>
    <a:srgbClr val="B490F2"/>
    <a:srgbClr val="4472C4"/>
    <a:srgbClr val="CF396F"/>
    <a:srgbClr val="D6A884"/>
    <a:srgbClr val="9C836A"/>
    <a:srgbClr val="333333"/>
    <a:srgbClr val="1E4533"/>
    <a:srgbClr val="82C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2" autoAdjust="0"/>
    <p:restoredTop sz="94656" autoAdjust="0"/>
  </p:normalViewPr>
  <p:slideViewPr>
    <p:cSldViewPr snapToGrid="0">
      <p:cViewPr>
        <p:scale>
          <a:sx n="100" d="100"/>
          <a:sy n="100" d="100"/>
        </p:scale>
        <p:origin x="1128" y="20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6686-F76A-4CC7-83BF-940E34C5B9CD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5AF6F-7FDF-474D-AE52-C66069F05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29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58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87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716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645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74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03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432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BD9AFF-8484-4D86-838B-0E53BD9351A3}"/>
              </a:ext>
            </a:extLst>
          </p:cNvPr>
          <p:cNvGrpSpPr/>
          <p:nvPr userDrawn="1"/>
        </p:nvGrpSpPr>
        <p:grpSpPr>
          <a:xfrm>
            <a:off x="0" y="0"/>
            <a:ext cx="9906000" cy="1309267"/>
            <a:chOff x="217783" y="0"/>
            <a:chExt cx="9906000" cy="13092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B830DF-419C-4B2D-B54A-8F0513901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83" y="0"/>
              <a:ext cx="9906000" cy="12040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D1A271-4277-4CF2-A7BB-1094AEEE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962" y="211524"/>
              <a:ext cx="1681179" cy="1097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80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9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6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82C3B2-6683-4971-80C0-4AE6509B6D4C}"/>
              </a:ext>
            </a:extLst>
          </p:cNvPr>
          <p:cNvSpPr/>
          <p:nvPr userDrawn="1"/>
        </p:nvSpPr>
        <p:spPr>
          <a:xfrm>
            <a:off x="0" y="705591"/>
            <a:ext cx="9906000" cy="60435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</p:spTree>
    <p:extLst>
      <p:ext uri="{BB962C8B-B14F-4D97-AF65-F5344CB8AC3E}">
        <p14:creationId xmlns:p14="http://schemas.microsoft.com/office/powerpoint/2010/main" val="30782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3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AAAD0-C0BD-4940-9C61-9EB949A572D7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792"/>
            <a:ext cx="9906000" cy="55721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87605" y="4827288"/>
            <a:ext cx="353079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3rd </a:t>
            </a:r>
            <a:r>
              <a:rPr lang="en-US" altLang="ko-KR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Project. React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spc="-8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임성해</a:t>
            </a:r>
            <a:endParaRPr lang="en-US" altLang="ko-KR" sz="1400" b="1" spc="-8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2023.06.30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512" y="1087913"/>
            <a:ext cx="916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LOTTE DEPARTMENT STORE</a:t>
            </a:r>
          </a:p>
        </p:txBody>
      </p:sp>
    </p:spTree>
    <p:extLst>
      <p:ext uri="{BB962C8B-B14F-4D97-AF65-F5344CB8AC3E}">
        <p14:creationId xmlns:p14="http://schemas.microsoft.com/office/powerpoint/2010/main" val="23889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r="22266"/>
          <a:stretch/>
        </p:blipFill>
        <p:spPr>
          <a:xfrm>
            <a:off x="0" y="0"/>
            <a:ext cx="4946904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0035" y="738938"/>
            <a:ext cx="3484807" cy="796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-20038" y="775028"/>
            <a:ext cx="3484807" cy="796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7650" y="880680"/>
            <a:ext cx="2274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 ExtraBold" panose="020D0904000000000000" pitchFamily="50" charset="-127"/>
              </a:rPr>
              <a:t>CONTENTS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A4F3B4-066F-4356-95E9-F049B71A97F9}"/>
              </a:ext>
            </a:extLst>
          </p:cNvPr>
          <p:cNvGrpSpPr/>
          <p:nvPr/>
        </p:nvGrpSpPr>
        <p:grpSpPr>
          <a:xfrm>
            <a:off x="5694705" y="1727223"/>
            <a:ext cx="3310572" cy="2153239"/>
            <a:chOff x="5289213" y="1310306"/>
            <a:chExt cx="3772257" cy="2453531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842822-C57A-4FA2-A8BE-E8EFF4223BF5}"/>
                </a:ext>
              </a:extLst>
            </p:cNvPr>
            <p:cNvGrpSpPr/>
            <p:nvPr/>
          </p:nvGrpSpPr>
          <p:grpSpPr>
            <a:xfrm>
              <a:off x="5289213" y="1310306"/>
              <a:ext cx="2942856" cy="889315"/>
              <a:chOff x="5299790" y="1310306"/>
              <a:chExt cx="2942856" cy="889315"/>
            </a:xfrm>
            <a:grpFill/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92669A0-AE39-44B1-99D2-2D02F27086D5}"/>
                  </a:ext>
                </a:extLst>
              </p:cNvPr>
              <p:cNvSpPr/>
              <p:nvPr/>
            </p:nvSpPr>
            <p:spPr>
              <a:xfrm>
                <a:off x="5299790" y="1345689"/>
                <a:ext cx="637969" cy="43506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lang="ko-KR" altLang="en-US" sz="152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DB27-B026-42A0-B8BA-DA66B30388D8}"/>
                  </a:ext>
                </a:extLst>
              </p:cNvPr>
              <p:cNvSpPr txBox="1"/>
              <p:nvPr/>
            </p:nvSpPr>
            <p:spPr>
              <a:xfrm>
                <a:off x="5889898" y="1310306"/>
                <a:ext cx="2352748" cy="889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기획의도</a:t>
                </a:r>
                <a:endParaRPr lang="en-US" altLang="ko-KR" sz="3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롯데 백화점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사이트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분석</a:t>
                </a:r>
                <a:endPara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B62459-6DC1-4EEE-B08B-1DB805845D87}"/>
                </a:ext>
              </a:extLst>
            </p:cNvPr>
            <p:cNvSpPr txBox="1"/>
            <p:nvPr/>
          </p:nvSpPr>
          <p:spPr>
            <a:xfrm>
              <a:off x="5879320" y="2874522"/>
              <a:ext cx="3182150" cy="889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</a:rPr>
                <a:t>제작기법</a:t>
              </a:r>
              <a:endParaRPr lang="en-US" altLang="ko-KR" sz="4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구현에 사용된 기술 리스트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09784E8-6D4E-47B1-AE0D-7C9692207A2D}"/>
                </a:ext>
              </a:extLst>
            </p:cNvPr>
            <p:cNvSpPr/>
            <p:nvPr/>
          </p:nvSpPr>
          <p:spPr>
            <a:xfrm>
              <a:off x="5289213" y="2900013"/>
              <a:ext cx="649588" cy="4350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77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lang="ko-KR" altLang="en-US" sz="152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109784E8-6D4E-47B1-AE0D-7C9692207A2D}"/>
              </a:ext>
            </a:extLst>
          </p:cNvPr>
          <p:cNvSpPr/>
          <p:nvPr/>
        </p:nvSpPr>
        <p:spPr>
          <a:xfrm>
            <a:off x="5694702" y="4507692"/>
            <a:ext cx="570088" cy="38181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endParaRPr lang="ko-KR" altLang="en-US" sz="152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62459-6DC1-4EEE-B08B-1DB805845D87}"/>
              </a:ext>
            </a:extLst>
          </p:cNvPr>
          <p:cNvSpPr txBox="1"/>
          <p:nvPr/>
        </p:nvSpPr>
        <p:spPr>
          <a:xfrm>
            <a:off x="6187199" y="448190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사이트 구현</a:t>
            </a: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23628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롯데 백화점</a:t>
            </a: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분석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기획의도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65113" algn="l"/>
              </a:tabLst>
            </a:pPr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33859" y="4690696"/>
            <a:ext cx="7114686" cy="1502976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기존의 롯데 백화점 사이트는 워낙 많은 양의 데이터가 존재하며</a:t>
            </a:r>
            <a:endParaRPr lang="en-US" altLang="ko-KR" sz="1200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롯데 백화점 다른 계열사 사이트가 링크되어 새로운 사이트로 연결되는 구조를 가짐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-&gt;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그 중  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쇼핑정보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”, 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갤러리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“, 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매거진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“, 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문화센터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” 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영역을 선택하여 한 사이트 안에서 데이터를 자유롭게 사용할 수 있도록 사이트 구조를 변경함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59" y="1686139"/>
            <a:ext cx="5584717" cy="2500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445" y="2267178"/>
            <a:ext cx="3086100" cy="9144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4724536" y="1975184"/>
            <a:ext cx="654743" cy="47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2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23628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롯데 백화점</a:t>
            </a: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분석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기획의도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65113" algn="l"/>
              </a:tabLst>
            </a:pPr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1663" y="3960113"/>
            <a:ext cx="1336588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메인 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3492" y="2067306"/>
            <a:ext cx="1608406" cy="41549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쇼핑정보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3492" y="2698242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갤러리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3492" y="3329178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문화센터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3492" y="3960114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매거진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0792" y="4585716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로그인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90792" y="5219700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accent1">
                    <a:lumMod val="75000"/>
                  </a:schemeClr>
                </a:solidFill>
              </a:rPr>
              <a:t>회원가입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18296" y="5219700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로그인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0996" y="2072068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0996" y="2698241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30996" y="3329177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30996" y="3960113"/>
            <a:ext cx="1608406" cy="380361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상세페이지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직선 연결선 12"/>
          <p:cNvCxnSpPr>
            <a:stCxn id="16" idx="1"/>
            <a:endCxn id="16" idx="1"/>
          </p:cNvCxnSpPr>
          <p:nvPr/>
        </p:nvCxnSpPr>
        <p:spPr>
          <a:xfrm>
            <a:off x="3503492" y="227505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3496349" y="2275055"/>
            <a:ext cx="12700" cy="187524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18" idx="1"/>
          </p:cNvCxnSpPr>
          <p:nvPr/>
        </p:nvCxnSpPr>
        <p:spPr>
          <a:xfrm flipH="1" flipV="1">
            <a:off x="3284051" y="2888421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 flipV="1">
            <a:off x="3290004" y="3537723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5111898" y="2262248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111898" y="2888421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111898" y="3519357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111898" y="4150293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099198" y="5409880"/>
            <a:ext cx="51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 flipV="1">
            <a:off x="3264207" y="4762255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H="1" flipV="1">
            <a:off x="3264208" y="5412499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264207" y="4762255"/>
            <a:ext cx="0" cy="6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/>
          <p:nvPr/>
        </p:nvCxnSpPr>
        <p:spPr>
          <a:xfrm rot="10800000" flipV="1">
            <a:off x="3266985" y="3212675"/>
            <a:ext cx="12700" cy="187524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 flipV="1">
            <a:off x="2830880" y="4150291"/>
            <a:ext cx="2194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5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322113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구현에 사용된 기술 리스트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제작기법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0" y="1514188"/>
            <a:ext cx="4096013" cy="27320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792" y1="32000" x2="54792" y2="32000"/>
                        <a14:foregroundMark x1="55727" y1="79256" x2="55727" y2="79256"/>
                        <a14:foregroundMark x1="50164" y1="78605" x2="50164" y2="78605"/>
                        <a14:foregroundMark x1="50164" y1="72465" x2="50164" y2="72465"/>
                        <a14:foregroundMark x1="47826" y1="78605" x2="47826" y2="78605"/>
                        <a14:foregroundMark x1="40907" y1="80930" x2="40907" y2="80930"/>
                        <a14:foregroundMark x1="57270" y1="78605" x2="57270" y2="78605"/>
                        <a14:foregroundMark x1="62599" y1="78233" x2="62599" y2="78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30" y="3974862"/>
            <a:ext cx="3676937" cy="18487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112" y="2239439"/>
            <a:ext cx="1515172" cy="1344168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757" y="2357515"/>
            <a:ext cx="2587371" cy="1052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026" y="4222050"/>
            <a:ext cx="3020568" cy="15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40462" y="5934911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메인 화면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295726" y="5934911"/>
            <a:ext cx="2612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모바일버전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 메뉴 디자인 변경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6651"/>
          <a:stretch/>
        </p:blipFill>
        <p:spPr>
          <a:xfrm>
            <a:off x="435784" y="1551500"/>
            <a:ext cx="2343943" cy="490416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54144"/>
          <a:stretch/>
        </p:blipFill>
        <p:spPr>
          <a:xfrm>
            <a:off x="3055731" y="1551500"/>
            <a:ext cx="2343943" cy="421533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78" y="1551500"/>
            <a:ext cx="1678238" cy="332038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20" y="1551500"/>
            <a:ext cx="1686132" cy="332038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23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3704" y="6123015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쇼핑정보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178521" y="6123014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갤러리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563338" y="6109813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</a:t>
            </a:r>
            <a:r>
              <a:rPr lang="ko-KR" altLang="en-US" sz="1200" dirty="0" smtClean="0"/>
              <a:t>문화센터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637411" y="6439961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</a:t>
            </a:r>
            <a:r>
              <a:rPr lang="ko-KR" altLang="en-US" sz="1200" dirty="0" smtClean="0"/>
              <a:t>매거진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55" y="1276444"/>
            <a:ext cx="2191379" cy="215942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30" y="1276444"/>
            <a:ext cx="2165924" cy="378247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150" y="1276444"/>
            <a:ext cx="2180965" cy="368719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411" y="1276444"/>
            <a:ext cx="1671469" cy="504836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516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</a:t>
            </a:r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571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1924" y="6116678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상세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페이지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02941" y="6116678"/>
            <a:ext cx="2342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회원가입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페이지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88" y="1485678"/>
            <a:ext cx="2928865" cy="439024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359" y="1489246"/>
            <a:ext cx="3396129" cy="193331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359" y="3657600"/>
            <a:ext cx="3387764" cy="165506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656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063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27AD9-12B3-4DCE-AEFF-3C785F4E05CC}"/>
              </a:ext>
            </a:extLst>
          </p:cNvPr>
          <p:cNvSpPr txBox="1"/>
          <p:nvPr/>
        </p:nvSpPr>
        <p:spPr>
          <a:xfrm>
            <a:off x="4168743" y="4099537"/>
            <a:ext cx="5503958" cy="10695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35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FAA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5F3C0F-6C07-40F0-ADEF-5C61C465D226}"/>
              </a:ext>
            </a:extLst>
          </p:cNvPr>
          <p:cNvSpPr/>
          <p:nvPr/>
        </p:nvSpPr>
        <p:spPr>
          <a:xfrm>
            <a:off x="7304694" y="5082347"/>
            <a:ext cx="1933222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80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359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2565</TotalTime>
  <Words>160</Words>
  <Application>Microsoft Office PowerPoint</Application>
  <PresentationFormat>A4 용지(210x297mm)</PresentationFormat>
  <Paragraphs>56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나눔고딕</vt:lpstr>
      <vt:lpstr>나눔고딕 ExtraBold</vt:lpstr>
      <vt:lpstr>맑은 고딕</vt:lpstr>
      <vt:lpstr>Adobe Caslon Pro Bold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AY</dc:creator>
  <cp:lastModifiedBy>Sung-Hae</cp:lastModifiedBy>
  <cp:revision>337</cp:revision>
  <dcterms:created xsi:type="dcterms:W3CDTF">2016-06-20T00:21:39Z</dcterms:created>
  <dcterms:modified xsi:type="dcterms:W3CDTF">2023-06-29T15:40:12Z</dcterms:modified>
</cp:coreProperties>
</file>